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94660"/>
  </p:normalViewPr>
  <p:slideViewPr>
    <p:cSldViewPr snapToGrid="0">
      <p:cViewPr varScale="1">
        <p:scale>
          <a:sx n="69" d="100"/>
          <a:sy n="69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568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987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939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5717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347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0976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7472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86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43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224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986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286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014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971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759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293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039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0A7195-371A-4717-B962-174AB2B807C5}" type="datetimeFigureOut">
              <a:rPr lang="es-MX" smtClean="0"/>
              <a:t>26/09/2020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0E8FD5-C78D-4366-AEC9-D44531A23D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98542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enturaRodolfo/VenturaRodolfo.github.io" TargetMode="External"/><Relationship Id="rId5" Type="http://schemas.openxmlformats.org/officeDocument/2006/relationships/hyperlink" Target="https://github.com/VenturaRodolfo/ClubDeportivoManaties" TargetMode="External"/><Relationship Id="rId4" Type="http://schemas.openxmlformats.org/officeDocument/2006/relationships/hyperlink" Target="https://venturarodolfo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4690" y="246305"/>
            <a:ext cx="11831783" cy="2421464"/>
          </a:xfrm>
        </p:spPr>
        <p:txBody>
          <a:bodyPr>
            <a:normAutofit/>
          </a:bodyPr>
          <a:lstStyle/>
          <a:p>
            <a:r>
              <a:rPr lang="es-MX" dirty="0" smtClean="0"/>
              <a:t>Proyecto- Sistema en </a:t>
            </a:r>
            <a:r>
              <a:rPr lang="es-MX" dirty="0" err="1" smtClean="0"/>
              <a:t>php</a:t>
            </a:r>
            <a:r>
              <a:rPr lang="es-MX" dirty="0" smtClean="0"/>
              <a:t> sobre un club </a:t>
            </a:r>
            <a:br>
              <a:rPr lang="es-MX" dirty="0" smtClean="0"/>
            </a:br>
            <a:r>
              <a:rPr lang="es-MX" dirty="0" smtClean="0"/>
              <a:t>deportivo</a:t>
            </a:r>
            <a:br>
              <a:rPr lang="es-MX" dirty="0" smtClean="0"/>
            </a:br>
            <a:r>
              <a:rPr lang="es-MX" dirty="0" smtClean="0"/>
              <a:t>Uso de controlador de versiones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4690" y="2667769"/>
            <a:ext cx="7197726" cy="1405467"/>
          </a:xfrm>
        </p:spPr>
        <p:txBody>
          <a:bodyPr/>
          <a:lstStyle/>
          <a:p>
            <a:r>
              <a:rPr lang="es-MX" dirty="0" smtClean="0"/>
              <a:t>Por: Rodolfo Ventura Segovia</a:t>
            </a:r>
          </a:p>
          <a:p>
            <a:r>
              <a:rPr lang="es-MX" dirty="0" smtClean="0"/>
              <a:t>4bMpr</a:t>
            </a:r>
          </a:p>
          <a:p>
            <a:r>
              <a:rPr lang="es-MX" dirty="0" err="1" smtClean="0"/>
              <a:t>Cbtis</a:t>
            </a:r>
            <a:r>
              <a:rPr lang="es-MX" dirty="0" smtClean="0"/>
              <a:t> 253 “Miguel hidalgo y cosilla”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6693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Discusión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En este sistema ya se ha completado su funcionamiento, </a:t>
            </a:r>
            <a:r>
              <a:rPr lang="es-MX" dirty="0" err="1" smtClean="0"/>
              <a:t>asi</a:t>
            </a:r>
            <a:r>
              <a:rPr lang="es-MX" dirty="0" smtClean="0"/>
              <a:t> usando el lenguaje </a:t>
            </a:r>
            <a:r>
              <a:rPr lang="es-MX" dirty="0" err="1" smtClean="0"/>
              <a:t>php</a:t>
            </a:r>
            <a:r>
              <a:rPr lang="es-MX" dirty="0" smtClean="0"/>
              <a:t> y el </a:t>
            </a:r>
            <a:r>
              <a:rPr lang="es-MX" dirty="0" err="1" smtClean="0"/>
              <a:t>mysql</a:t>
            </a:r>
            <a:r>
              <a:rPr lang="es-MX" dirty="0" smtClean="0"/>
              <a:t>, </a:t>
            </a:r>
            <a:r>
              <a:rPr lang="es-MX" dirty="0" err="1" smtClean="0"/>
              <a:t>asi</a:t>
            </a:r>
            <a:r>
              <a:rPr lang="es-MX" dirty="0" smtClean="0"/>
              <a:t> terminando el desarrollo Front-</a:t>
            </a:r>
            <a:r>
              <a:rPr lang="es-MX" dirty="0" err="1" smtClean="0"/>
              <a:t>end</a:t>
            </a:r>
            <a:r>
              <a:rPr lang="es-MX" dirty="0" smtClean="0"/>
              <a:t> y back </a:t>
            </a:r>
            <a:r>
              <a:rPr lang="es-MX" dirty="0" err="1" smtClean="0"/>
              <a:t>end</a:t>
            </a:r>
            <a:r>
              <a:rPr lang="es-MX" dirty="0" smtClean="0"/>
              <a:t>, con lo aprendido durante el semestre, a su vez guardando los datos en el </a:t>
            </a:r>
            <a:r>
              <a:rPr lang="es-MX" dirty="0" err="1" smtClean="0"/>
              <a:t>databes</a:t>
            </a:r>
            <a:r>
              <a:rPr lang="es-MX" dirty="0" smtClean="0"/>
              <a:t> </a:t>
            </a:r>
            <a:r>
              <a:rPr lang="es-MX" dirty="0" err="1" smtClean="0"/>
              <a:t>phpmyadmi</a:t>
            </a:r>
            <a:r>
              <a:rPr lang="es-MX" dirty="0" smtClean="0"/>
              <a:t>. </a:t>
            </a:r>
          </a:p>
          <a:p>
            <a:r>
              <a:rPr lang="es-MX" dirty="0" smtClean="0"/>
              <a:t>En este sistema no solo usamos </a:t>
            </a:r>
            <a:r>
              <a:rPr lang="es-MX" dirty="0" err="1" smtClean="0"/>
              <a:t>php</a:t>
            </a:r>
            <a:r>
              <a:rPr lang="es-MX" dirty="0" smtClean="0"/>
              <a:t>, si no que también </a:t>
            </a:r>
            <a:r>
              <a:rPr lang="es-MX" dirty="0" err="1" smtClean="0"/>
              <a:t>mysql</a:t>
            </a:r>
            <a:r>
              <a:rPr lang="es-MX" dirty="0" smtClean="0"/>
              <a:t> para el manejo de datos a base de datos, CSS para el estilo de la pagina a la vez que HTML5 para los componentes siento estos usados para el </a:t>
            </a:r>
            <a:r>
              <a:rPr lang="es-MX" dirty="0" err="1" smtClean="0"/>
              <a:t>front</a:t>
            </a:r>
            <a:r>
              <a:rPr lang="es-MX" dirty="0" smtClean="0"/>
              <a:t> </a:t>
            </a:r>
            <a:r>
              <a:rPr lang="es-MX" dirty="0" err="1" smtClean="0"/>
              <a:t>end</a:t>
            </a:r>
            <a:r>
              <a:rPr lang="es-MX" dirty="0" smtClean="0"/>
              <a:t> y </a:t>
            </a:r>
            <a:r>
              <a:rPr lang="es-MX" dirty="0" err="1" smtClean="0"/>
              <a:t>php</a:t>
            </a:r>
            <a:r>
              <a:rPr lang="es-MX" dirty="0" smtClean="0"/>
              <a:t> y </a:t>
            </a:r>
            <a:r>
              <a:rPr lang="es-MX" dirty="0" err="1" smtClean="0"/>
              <a:t>msql</a:t>
            </a:r>
            <a:r>
              <a:rPr lang="es-MX" dirty="0" smtClean="0"/>
              <a:t> para back </a:t>
            </a:r>
            <a:r>
              <a:rPr lang="es-MX" dirty="0" err="1" smtClean="0"/>
              <a:t>end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039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Referencias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Capacítate para el empleo [Internet]. México: Fundación Carlos Slim; 2019 [actualizado en 2019; citado 2 marzo 2020]. Disponible en: https://capacitateparaelempleo.org/pages.php?r=.tema&amp;tagID=6726&amp;load=6733</a:t>
            </a:r>
          </a:p>
          <a:p>
            <a:r>
              <a:rPr lang="es-MX" dirty="0" err="1"/>
              <a:t>Xampp</a:t>
            </a:r>
            <a:r>
              <a:rPr lang="es-MX" dirty="0"/>
              <a:t>[Internet]. Estados Unidos: Apache Friends; 2011 [actualizado</a:t>
            </a:r>
            <a:r>
              <a:rPr lang="es-ES" dirty="0"/>
              <a:t> 5 de febrero de 2020</a:t>
            </a:r>
            <a:r>
              <a:rPr lang="es-MX" dirty="0"/>
              <a:t>; citado 2 marzo 2020]. Disponible en: https://www.apachefriends.org/es/index.html</a:t>
            </a:r>
          </a:p>
          <a:p>
            <a:r>
              <a:rPr lang="es-MX" dirty="0" err="1"/>
              <a:t>Balsamiq</a:t>
            </a:r>
            <a:r>
              <a:rPr lang="es-MX" dirty="0"/>
              <a:t>[Internet]. Estados Unidos: </a:t>
            </a:r>
            <a:r>
              <a:rPr lang="es-MX" dirty="0" err="1"/>
              <a:t>Peldi</a:t>
            </a:r>
            <a:r>
              <a:rPr lang="es-MX" dirty="0"/>
              <a:t> </a:t>
            </a:r>
            <a:r>
              <a:rPr lang="es-MX" dirty="0" err="1"/>
              <a:t>Guilizzoni</a:t>
            </a:r>
            <a:r>
              <a:rPr lang="es-MX" dirty="0"/>
              <a:t>; 2008 [actualizado</a:t>
            </a:r>
            <a:r>
              <a:rPr lang="es-ES" dirty="0"/>
              <a:t> 18 de enero de 2020</a:t>
            </a:r>
            <a:r>
              <a:rPr lang="es-MX" dirty="0"/>
              <a:t>; citado 2 marzo 2020]. Disponible en: https://balsamiq.com/</a:t>
            </a:r>
          </a:p>
          <a:p>
            <a:r>
              <a:rPr lang="es-MX" dirty="0"/>
              <a:t>Visual Studio </a:t>
            </a:r>
            <a:r>
              <a:rPr lang="es-MX" dirty="0" err="1"/>
              <a:t>Code</a:t>
            </a:r>
            <a:r>
              <a:rPr lang="es-MX" dirty="0"/>
              <a:t> [Internet]. Estados Unidos: Microsoft; 29 de abril del 2015 [actualizado en 27 de enero de 2020; citado 2 marzo 2020]. Disponible en: https://code.visualstudio.com/</a:t>
            </a:r>
          </a:p>
          <a:p>
            <a:r>
              <a:rPr lang="es-MX" dirty="0" smtClean="0"/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76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sz="2400" dirty="0">
                <a:latin typeface="Arial Rounded MT Bold" panose="020F0704030504030204" pitchFamily="34" charset="0"/>
              </a:rPr>
              <a:t>¿Por qué se ha hecho este trabajo? </a:t>
            </a:r>
            <a:endParaRPr lang="es-MX" sz="2400" dirty="0" smtClean="0">
              <a:latin typeface="Arial Rounded MT Bold" panose="020F0704030504030204" pitchFamily="34" charset="0"/>
            </a:endParaRPr>
          </a:p>
          <a:p>
            <a:r>
              <a:rPr lang="es-MX" sz="1600" dirty="0" smtClean="0">
                <a:latin typeface="Arial Rounded MT Bold" panose="020F0704030504030204" pitchFamily="34" charset="0"/>
              </a:rPr>
              <a:t>Se ha hecho este trabajo con el propósito de adentrarnos mas a la programación Back-</a:t>
            </a:r>
            <a:r>
              <a:rPr lang="es-MX" sz="1600" dirty="0" err="1" smtClean="0">
                <a:latin typeface="Arial Rounded MT Bold" panose="020F0704030504030204" pitchFamily="34" charset="0"/>
              </a:rPr>
              <a:t>End</a:t>
            </a:r>
            <a:r>
              <a:rPr lang="es-MX" sz="1600" dirty="0" smtClean="0">
                <a:latin typeface="Arial Rounded MT Bold" panose="020F0704030504030204" pitchFamily="34" charset="0"/>
              </a:rPr>
              <a:t> usando </a:t>
            </a:r>
            <a:r>
              <a:rPr lang="es-MX" sz="1600" dirty="0" err="1" smtClean="0">
                <a:latin typeface="Arial Rounded MT Bold" panose="020F0704030504030204" pitchFamily="34" charset="0"/>
              </a:rPr>
              <a:t>php</a:t>
            </a:r>
            <a:r>
              <a:rPr lang="es-MX" sz="1600" dirty="0" smtClean="0">
                <a:latin typeface="Arial Rounded MT Bold" panose="020F0704030504030204" pitchFamily="34" charset="0"/>
              </a:rPr>
              <a:t> y </a:t>
            </a:r>
            <a:r>
              <a:rPr lang="es-MX" sz="1600" dirty="0" err="1" smtClean="0">
                <a:latin typeface="Arial Rounded MT Bold" panose="020F0704030504030204" pitchFamily="34" charset="0"/>
              </a:rPr>
              <a:t>Mysql</a:t>
            </a:r>
            <a:r>
              <a:rPr lang="es-MX" sz="1600" dirty="0" smtClean="0">
                <a:latin typeface="Arial Rounded MT Bold" panose="020F0704030504030204" pitchFamily="34" charset="0"/>
              </a:rPr>
              <a:t>. </a:t>
            </a:r>
            <a:endParaRPr lang="es-MX" sz="2400" dirty="0">
              <a:latin typeface="Arial Rounded MT Bold" panose="020F0704030504030204" pitchFamily="34" charset="0"/>
            </a:endParaRPr>
          </a:p>
          <a:p>
            <a:r>
              <a:rPr lang="es-MX" sz="2400" dirty="0">
                <a:latin typeface="Arial Rounded MT Bold" panose="020F0704030504030204" pitchFamily="34" charset="0"/>
              </a:rPr>
              <a:t>¿Cuál es el problema? </a:t>
            </a:r>
          </a:p>
          <a:p>
            <a:pPr marL="0" indent="0">
              <a:buNone/>
            </a:pPr>
            <a:r>
              <a:rPr lang="es-MX" sz="1600" dirty="0" smtClean="0">
                <a:latin typeface="Arial Rounded MT Bold" panose="020F0704030504030204" pitchFamily="34" charset="0"/>
              </a:rPr>
              <a:t>El problema o lo que deberías resolver en este caso es sobre un sistema de un club deportivo, en el cual se tengan que usar formularios para el </a:t>
            </a:r>
            <a:r>
              <a:rPr lang="es-MX" sz="1600" dirty="0" err="1" smtClean="0">
                <a:latin typeface="Arial Rounded MT Bold" panose="020F0704030504030204" pitchFamily="34" charset="0"/>
              </a:rPr>
              <a:t>envio</a:t>
            </a:r>
            <a:r>
              <a:rPr lang="es-MX" sz="1600" dirty="0" smtClean="0">
                <a:latin typeface="Arial Rounded MT Bold" panose="020F0704030504030204" pitchFamily="34" charset="0"/>
              </a:rPr>
              <a:t> de datos y a su vez </a:t>
            </a:r>
            <a:r>
              <a:rPr lang="es-MX" sz="1600" dirty="0" err="1" smtClean="0">
                <a:latin typeface="Arial Rounded MT Bold" panose="020F0704030504030204" pitchFamily="34" charset="0"/>
              </a:rPr>
              <a:t>asi</a:t>
            </a:r>
            <a:r>
              <a:rPr lang="es-MX" sz="1600" dirty="0" smtClean="0">
                <a:latin typeface="Arial Rounded MT Bold" panose="020F0704030504030204" pitchFamily="34" charset="0"/>
              </a:rPr>
              <a:t> aprender el programar con los lenguajes antes mencionados</a:t>
            </a:r>
          </a:p>
          <a:p>
            <a:pPr marL="0" indent="0">
              <a:buNone/>
            </a:pPr>
            <a:endParaRPr lang="es-MX" sz="2400" dirty="0">
              <a:latin typeface="Arial Rounded MT Bold" panose="020F0704030504030204" pitchFamily="34" charset="0"/>
            </a:endParaRPr>
          </a:p>
          <a:p>
            <a:r>
              <a:rPr lang="es-MX" sz="2400" dirty="0">
                <a:latin typeface="Arial Rounded MT Bold" panose="020F0704030504030204" pitchFamily="34" charset="0"/>
              </a:rPr>
              <a:t>¿Cuál es el objetivo y razón de la investigación</a:t>
            </a:r>
            <a:r>
              <a:rPr lang="es-MX" sz="2400" dirty="0" smtClean="0">
                <a:latin typeface="Arial Rounded MT Bold" panose="020F0704030504030204" pitchFamily="34" charset="0"/>
              </a:rPr>
              <a:t>?</a:t>
            </a:r>
          </a:p>
          <a:p>
            <a:r>
              <a:rPr lang="es-MX" sz="1600" dirty="0" smtClean="0">
                <a:latin typeface="Arial Rounded MT Bold" panose="020F0704030504030204" pitchFamily="34" charset="0"/>
              </a:rPr>
              <a:t>Como se ha mencionado antes el objetivo es el aprender a usar los lenguajes de programación anterior mente mencionados y la razón de investigar es el aprender cosas sobre estos mismos para dominar mas el desarrollo back-</a:t>
            </a:r>
            <a:r>
              <a:rPr lang="es-MX" sz="1600" dirty="0" err="1" smtClean="0">
                <a:latin typeface="Arial Rounded MT Bold" panose="020F0704030504030204" pitchFamily="34" charset="0"/>
              </a:rPr>
              <a:t>end</a:t>
            </a:r>
            <a:endParaRPr lang="es-MX" sz="1600" dirty="0">
              <a:latin typeface="Arial Rounded MT Bold" panose="020F0704030504030204" pitchFamily="34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7673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métodos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800" b="1" dirty="0">
                <a:latin typeface="Bahnschrift SemiBold" panose="020B0502040204020203" pitchFamily="34" charset="0"/>
              </a:rPr>
              <a:t>Método que se siguió:  Método de cascada</a:t>
            </a:r>
          </a:p>
          <a:p>
            <a:r>
              <a:rPr lang="es-MX" dirty="0">
                <a:latin typeface="Bahnschrift SemiBold" panose="020B0502040204020203" pitchFamily="34" charset="0"/>
              </a:rPr>
              <a:t>1.-Requisitos</a:t>
            </a:r>
          </a:p>
          <a:p>
            <a:r>
              <a:rPr lang="es-MX" dirty="0">
                <a:latin typeface="Bahnschrift SemiBold" panose="020B0502040204020203" pitchFamily="34" charset="0"/>
              </a:rPr>
              <a:t>2.-Diseño</a:t>
            </a:r>
          </a:p>
          <a:p>
            <a:r>
              <a:rPr lang="es-MX" dirty="0">
                <a:latin typeface="Bahnschrift SemiBold" panose="020B0502040204020203" pitchFamily="34" charset="0"/>
              </a:rPr>
              <a:t>3.-Implementación</a:t>
            </a:r>
          </a:p>
          <a:p>
            <a:r>
              <a:rPr lang="es-MX" dirty="0">
                <a:latin typeface="Bahnschrift SemiBold" panose="020B0502040204020203" pitchFamily="34" charset="0"/>
              </a:rPr>
              <a:t>4.-Verificación</a:t>
            </a:r>
          </a:p>
          <a:p>
            <a:r>
              <a:rPr lang="es-MX" dirty="0">
                <a:latin typeface="Bahnschrift SemiBold" panose="020B0502040204020203" pitchFamily="34" charset="0"/>
              </a:rPr>
              <a:t>5.-Mantenimiento y actualizaciones</a:t>
            </a:r>
            <a:endParaRPr lang="es-MX" sz="2000" dirty="0">
              <a:latin typeface="Bahnschrift SemiBold" panose="020B0502040204020203" pitchFamily="34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6293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9546" y="0"/>
            <a:ext cx="10131425" cy="1456267"/>
          </a:xfrm>
        </p:spPr>
        <p:txBody>
          <a:bodyPr/>
          <a:lstStyle/>
          <a:p>
            <a:r>
              <a:rPr lang="es-MX" dirty="0" smtClean="0"/>
              <a:t>Materiales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1" y="803564"/>
            <a:ext cx="10131425" cy="566650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s-MX" sz="5500" b="1" dirty="0"/>
              <a:t>Materiales usados:</a:t>
            </a:r>
          </a:p>
          <a:p>
            <a:pPr marL="0" indent="0">
              <a:buNone/>
            </a:pPr>
            <a:r>
              <a:rPr lang="es-MX" sz="3400" b="1" dirty="0"/>
              <a:t>1.-Word </a:t>
            </a:r>
          </a:p>
          <a:p>
            <a:pPr marL="0" indent="0">
              <a:buNone/>
            </a:pPr>
            <a:r>
              <a:rPr lang="es-MX" sz="3400" dirty="0"/>
              <a:t>Mapas de navegación, lista de requerimientos  funcionales y no funcionales, diagramas de flujo</a:t>
            </a:r>
          </a:p>
          <a:p>
            <a:pPr marL="0" indent="0">
              <a:buNone/>
            </a:pPr>
            <a:r>
              <a:rPr lang="es-MX" sz="3400" b="1" dirty="0"/>
              <a:t>2.-Excel</a:t>
            </a:r>
          </a:p>
          <a:p>
            <a:pPr marL="0" indent="0">
              <a:buNone/>
            </a:pPr>
            <a:r>
              <a:rPr lang="es-MX" sz="3400" dirty="0"/>
              <a:t>Cronograma de actividades, historias de usuario</a:t>
            </a:r>
            <a:r>
              <a:rPr lang="es-MX" sz="3400" b="1" dirty="0"/>
              <a:t/>
            </a:r>
            <a:br>
              <a:rPr lang="es-MX" sz="3400" b="1" dirty="0"/>
            </a:br>
            <a:r>
              <a:rPr lang="es-MX" sz="3400" b="1" dirty="0"/>
              <a:t>3.-Balsamiq</a:t>
            </a:r>
          </a:p>
          <a:p>
            <a:pPr marL="0" indent="0">
              <a:buNone/>
            </a:pPr>
            <a:r>
              <a:rPr lang="es-MX" sz="3400" dirty="0"/>
              <a:t>Creación de </a:t>
            </a:r>
            <a:r>
              <a:rPr lang="es-MX" sz="3400" dirty="0" err="1"/>
              <a:t>wireframes</a:t>
            </a:r>
            <a:r>
              <a:rPr lang="es-MX" sz="3400" dirty="0"/>
              <a:t> de baja fidelidad</a:t>
            </a:r>
          </a:p>
          <a:p>
            <a:pPr marL="0" indent="0">
              <a:buNone/>
            </a:pPr>
            <a:r>
              <a:rPr lang="es-MX" sz="3400" b="1" dirty="0"/>
              <a:t>4.-PIX APP </a:t>
            </a:r>
          </a:p>
          <a:p>
            <a:pPr marL="0" indent="0">
              <a:buNone/>
            </a:pPr>
            <a:r>
              <a:rPr lang="es-MX" sz="3400" dirty="0"/>
              <a:t>Creación de partituras de </a:t>
            </a:r>
            <a:r>
              <a:rPr lang="es-MX" sz="3400" dirty="0" smtClean="0"/>
              <a:t>interacción</a:t>
            </a:r>
            <a:r>
              <a:rPr lang="es-MX" sz="3400" b="1" dirty="0"/>
              <a:t/>
            </a:r>
            <a:br>
              <a:rPr lang="es-MX" sz="3400" b="1" dirty="0"/>
            </a:br>
            <a:r>
              <a:rPr lang="es-MX" sz="3400" b="1" dirty="0"/>
              <a:t>5.-XAMPP</a:t>
            </a:r>
          </a:p>
          <a:p>
            <a:pPr marL="0" indent="0">
              <a:buNone/>
            </a:pPr>
            <a:r>
              <a:rPr lang="es-MX" sz="3400" dirty="0"/>
              <a:t>Servidor Local </a:t>
            </a:r>
            <a:r>
              <a:rPr lang="es-MX" sz="3400" dirty="0" smtClean="0"/>
              <a:t>y base de datos</a:t>
            </a:r>
            <a:endParaRPr lang="es-MX" sz="3400" dirty="0"/>
          </a:p>
          <a:p>
            <a:pPr marL="0" indent="0">
              <a:buNone/>
            </a:pPr>
            <a:r>
              <a:rPr lang="es-MX" sz="3400" b="1" dirty="0"/>
              <a:t>6.-Visual Studio </a:t>
            </a:r>
            <a:r>
              <a:rPr lang="es-MX" sz="3400" b="1" dirty="0" err="1"/>
              <a:t>Code</a:t>
            </a:r>
            <a:r>
              <a:rPr lang="es-MX" sz="3400" b="1" dirty="0"/>
              <a:t> </a:t>
            </a:r>
          </a:p>
          <a:p>
            <a:pPr marL="0" indent="0">
              <a:buNone/>
            </a:pPr>
            <a:r>
              <a:rPr lang="es-MX" sz="2800" dirty="0"/>
              <a:t>Codificación y modificación del </a:t>
            </a:r>
            <a:r>
              <a:rPr lang="es-MX" sz="2800" dirty="0" smtClean="0"/>
              <a:t>código</a:t>
            </a:r>
            <a:endParaRPr lang="es-MX" sz="2800" dirty="0"/>
          </a:p>
          <a:p>
            <a:pPr marL="0" indent="0">
              <a:buNone/>
            </a:pPr>
            <a:r>
              <a:rPr lang="es-MX" sz="3600" b="1" dirty="0" smtClean="0"/>
              <a:t>7.-Code Base</a:t>
            </a:r>
            <a:br>
              <a:rPr lang="es-MX" sz="3600" b="1" dirty="0" smtClean="0"/>
            </a:br>
            <a:r>
              <a:rPr lang="es-MX" sz="3600" dirty="0" smtClean="0"/>
              <a:t>Es la base de donde nos basamos para la modificación </a:t>
            </a:r>
            <a:r>
              <a:rPr lang="es-MX" sz="3600" dirty="0"/>
              <a:t>del </a:t>
            </a:r>
            <a:r>
              <a:rPr lang="es-MX" sz="3600" dirty="0" smtClean="0"/>
              <a:t>código, este fue dado por el profesor</a:t>
            </a:r>
            <a:endParaRPr lang="es-MX" sz="3600" dirty="0"/>
          </a:p>
          <a:p>
            <a:pPr marL="0" indent="0">
              <a:buNone/>
            </a:pPr>
            <a:r>
              <a:rPr lang="es-MX" sz="3600" b="1" dirty="0" smtClean="0"/>
              <a:t>8.- </a:t>
            </a:r>
            <a:r>
              <a:rPr lang="es-MX" sz="3600" b="1" dirty="0" err="1" smtClean="0"/>
              <a:t>Boostrap</a:t>
            </a:r>
            <a:r>
              <a:rPr lang="es-MX" sz="3600" b="1" dirty="0" smtClean="0"/>
              <a:t> 4</a:t>
            </a:r>
          </a:p>
          <a:p>
            <a:pPr marL="0" indent="0">
              <a:buNone/>
            </a:pPr>
            <a:r>
              <a:rPr lang="es-MX" sz="3600" dirty="0" smtClean="0"/>
              <a:t>Se uso para darle mejor apariencia a la pagina web en el </a:t>
            </a:r>
            <a:r>
              <a:rPr lang="es-MX" sz="3600" dirty="0" err="1" smtClean="0"/>
              <a:t>front-end</a:t>
            </a:r>
            <a:endParaRPr lang="es-MX" sz="3600" b="1" dirty="0"/>
          </a:p>
          <a:p>
            <a:pPr marL="0" indent="0">
              <a:buNone/>
            </a:pPr>
            <a:r>
              <a:rPr lang="es-MX" sz="3500" b="1" dirty="0" smtClean="0"/>
              <a:t>9.- GitHub </a:t>
            </a:r>
            <a:br>
              <a:rPr lang="es-MX" sz="3500" b="1" dirty="0" smtClean="0"/>
            </a:br>
            <a:r>
              <a:rPr lang="es-MX" sz="3500" b="1" dirty="0" smtClean="0"/>
              <a:t> </a:t>
            </a:r>
            <a:r>
              <a:rPr lang="es-MX" sz="3500" dirty="0" smtClean="0"/>
              <a:t> </a:t>
            </a:r>
            <a:r>
              <a:rPr lang="es-MX" sz="3500" b="1" dirty="0" smtClean="0"/>
              <a:t>Se uso el </a:t>
            </a:r>
            <a:r>
              <a:rPr lang="es-MX" sz="3500" b="1" dirty="0" err="1" smtClean="0"/>
              <a:t>github</a:t>
            </a:r>
            <a:r>
              <a:rPr lang="es-MX" sz="3500" b="1" dirty="0" smtClean="0"/>
              <a:t> para crear el repositorio, en el cual nos ayudara pues es un controlador de versiones </a:t>
            </a:r>
          </a:p>
          <a:p>
            <a:pPr marL="0" indent="0">
              <a:buNone/>
            </a:pPr>
            <a:r>
              <a:rPr lang="es-MX" sz="3500" b="1" dirty="0" smtClean="0"/>
              <a:t>10.- </a:t>
            </a:r>
            <a:r>
              <a:rPr lang="es-MX" sz="3500" b="1" dirty="0" err="1" smtClean="0"/>
              <a:t>Git</a:t>
            </a:r>
            <a:r>
              <a:rPr lang="es-MX" sz="3500" b="1" dirty="0" smtClean="0"/>
              <a:t> Desktop</a:t>
            </a:r>
          </a:p>
          <a:p>
            <a:pPr marL="0" indent="0">
              <a:buNone/>
            </a:pPr>
            <a:r>
              <a:rPr lang="es-MX" sz="3500" dirty="0" smtClean="0"/>
              <a:t>LO usamos para actualizar y subir datos al repositorio. </a:t>
            </a:r>
          </a:p>
        </p:txBody>
      </p:sp>
    </p:spTree>
    <p:extLst>
      <p:ext uri="{BB962C8B-B14F-4D97-AF65-F5344CB8AC3E}">
        <p14:creationId xmlns:p14="http://schemas.microsoft.com/office/powerpoint/2010/main" val="263262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Resultados</a:t>
            </a:r>
            <a:endParaRPr lang="es-MX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217" y="193963"/>
            <a:ext cx="4829254" cy="2660073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048000"/>
            <a:ext cx="4073236" cy="32818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217" y="3048000"/>
            <a:ext cx="4829254" cy="32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RESULTADOS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451" y="3685309"/>
            <a:ext cx="4903824" cy="2757055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854" y="1151601"/>
            <a:ext cx="4475018" cy="20641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6" y="1775759"/>
            <a:ext cx="3657600" cy="21996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9" y="4142508"/>
            <a:ext cx="5223164" cy="25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Resultados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36" y="2065867"/>
            <a:ext cx="4599709" cy="252744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46109"/>
            <a:ext cx="5999018" cy="17162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42642"/>
            <a:ext cx="5237018" cy="25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40" y="182123"/>
            <a:ext cx="5973560" cy="335848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2" y="1343891"/>
            <a:ext cx="5744383" cy="49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9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491456" cy="45442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38" y="-1"/>
            <a:ext cx="5736162" cy="475210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97527" y="5070764"/>
            <a:ext cx="10349346" cy="12884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Link del CV con link al repositorio del sistema en </a:t>
            </a:r>
            <a:r>
              <a:rPr lang="es-MX" dirty="0" err="1" smtClean="0"/>
              <a:t>php</a:t>
            </a:r>
            <a:r>
              <a:rPr lang="es-MX" dirty="0"/>
              <a:t>: </a:t>
            </a:r>
            <a:r>
              <a:rPr lang="es-MX" dirty="0">
                <a:hlinkClick r:id="rId4"/>
              </a:rPr>
              <a:t>https://</a:t>
            </a:r>
            <a:r>
              <a:rPr lang="es-MX" dirty="0" smtClean="0">
                <a:hlinkClick r:id="rId4"/>
              </a:rPr>
              <a:t>venturarodolfo.github.io</a:t>
            </a:r>
            <a:endParaRPr lang="es-MX" dirty="0" smtClean="0"/>
          </a:p>
          <a:p>
            <a:pPr algn="ctr"/>
            <a:r>
              <a:rPr lang="es-MX" dirty="0" smtClean="0"/>
              <a:t>Link del repositorio </a:t>
            </a:r>
            <a:r>
              <a:rPr lang="es-MX" dirty="0"/>
              <a:t>del sistema: </a:t>
            </a:r>
            <a:r>
              <a:rPr lang="es-MX" dirty="0">
                <a:hlinkClick r:id="rId5"/>
              </a:rPr>
              <a:t>https://</a:t>
            </a:r>
            <a:r>
              <a:rPr lang="es-MX" dirty="0" smtClean="0">
                <a:hlinkClick r:id="rId5"/>
              </a:rPr>
              <a:t>github.com/VenturaRodolfo/ClubDeportivoManaties</a:t>
            </a:r>
            <a:endParaRPr lang="es-MX" dirty="0" smtClean="0"/>
          </a:p>
          <a:p>
            <a:pPr algn="ctr"/>
            <a:r>
              <a:rPr lang="es-MX" dirty="0" smtClean="0"/>
              <a:t>Link del repositorio del </a:t>
            </a:r>
            <a:r>
              <a:rPr lang="es-MX"/>
              <a:t>cv : </a:t>
            </a:r>
            <a:r>
              <a:rPr lang="es-MX">
                <a:hlinkClick r:id="rId6"/>
              </a:rPr>
              <a:t>https</a:t>
            </a:r>
            <a:r>
              <a:rPr lang="es-MX">
                <a:hlinkClick r:id="rId6"/>
              </a:rPr>
              <a:t>://</a:t>
            </a:r>
            <a:r>
              <a:rPr lang="es-MX" smtClean="0">
                <a:hlinkClick r:id="rId6"/>
              </a:rPr>
              <a:t>github.com/VenturaRodolfo/VenturaRodolfo.github.io</a:t>
            </a:r>
            <a:endParaRPr lang="es-MX" smtClean="0"/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625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232</TotalTime>
  <Words>471</Words>
  <Application>Microsoft Office PowerPoint</Application>
  <PresentationFormat>Panorámica</PresentationFormat>
  <Paragraphs>52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Bahnschrift SemiBold</vt:lpstr>
      <vt:lpstr>Calibri</vt:lpstr>
      <vt:lpstr>Calibri Light</vt:lpstr>
      <vt:lpstr>Celestial</vt:lpstr>
      <vt:lpstr>Proyecto- Sistema en php sobre un club  deportivo Uso de controlador de versiones</vt:lpstr>
      <vt:lpstr>Introducción</vt:lpstr>
      <vt:lpstr>métodos</vt:lpstr>
      <vt:lpstr>Materiales</vt:lpstr>
      <vt:lpstr>Resultados</vt:lpstr>
      <vt:lpstr>RESULTADOS</vt:lpstr>
      <vt:lpstr>Resultados</vt:lpstr>
      <vt:lpstr>Presentación de PowerPoint</vt:lpstr>
      <vt:lpstr>Presentación de PowerPoint</vt:lpstr>
      <vt:lpstr>Discusión</vt:lpstr>
      <vt:lpstr>Referencias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Proyecto- Sistema en php sobre un club deportivo</dc:title>
  <dc:creator>FitoMx .</dc:creator>
  <cp:lastModifiedBy>FitoMx .</cp:lastModifiedBy>
  <cp:revision>11</cp:revision>
  <dcterms:created xsi:type="dcterms:W3CDTF">2020-04-20T18:17:33Z</dcterms:created>
  <dcterms:modified xsi:type="dcterms:W3CDTF">2020-09-27T00:27:57Z</dcterms:modified>
</cp:coreProperties>
</file>